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</p:sldMasterIdLst>
  <p:sldIdLst>
    <p:sldId id="256" r:id="rId2"/>
    <p:sldId id="271" r:id="rId3"/>
    <p:sldId id="261" r:id="rId4"/>
    <p:sldId id="259" r:id="rId5"/>
    <p:sldId id="257" r:id="rId6"/>
    <p:sldId id="258" r:id="rId7"/>
    <p:sldId id="260" r:id="rId8"/>
    <p:sldId id="265" r:id="rId9"/>
    <p:sldId id="263" r:id="rId10"/>
    <p:sldId id="267" r:id="rId11"/>
    <p:sldId id="273" r:id="rId12"/>
    <p:sldId id="276" r:id="rId13"/>
    <p:sldId id="277" r:id="rId14"/>
    <p:sldId id="278" r:id="rId15"/>
    <p:sldId id="262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45"/>
    <p:restoredTop sz="94612"/>
  </p:normalViewPr>
  <p:slideViewPr>
    <p:cSldViewPr snapToGrid="0" snapToObjects="1">
      <p:cViewPr>
        <p:scale>
          <a:sx n="96" d="100"/>
          <a:sy n="96" d="100"/>
        </p:scale>
        <p:origin x="496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3/2/22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97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322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532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406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013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789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3/2/22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356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3/2/22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87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3/2/22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463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07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608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3/2/22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85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9" r:id="rId6"/>
    <p:sldLayoutId id="2147483704" r:id="rId7"/>
    <p:sldLayoutId id="2147483705" r:id="rId8"/>
    <p:sldLayoutId id="2147483706" r:id="rId9"/>
    <p:sldLayoutId id="2147483708" r:id="rId10"/>
    <p:sldLayoutId id="214748370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6C321DA-1EDE-3E4B-8B73-6477B2C6D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C13524B-3A91-1E40-840D-09EDE65E0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85">
              <a:extLst>
                <a:ext uri="{FF2B5EF4-FFF2-40B4-BE49-F238E27FC236}">
                  <a16:creationId xmlns:a16="http://schemas.microsoft.com/office/drawing/2014/main" id="{E03B804C-EF61-0141-A6AB-D81EDA5AC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86">
              <a:extLst>
                <a:ext uri="{FF2B5EF4-FFF2-40B4-BE49-F238E27FC236}">
                  <a16:creationId xmlns:a16="http://schemas.microsoft.com/office/drawing/2014/main" id="{CAB80ED1-EE7D-3843-9750-C6C8C5F8E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87">
              <a:extLst>
                <a:ext uri="{FF2B5EF4-FFF2-40B4-BE49-F238E27FC236}">
                  <a16:creationId xmlns:a16="http://schemas.microsoft.com/office/drawing/2014/main" id="{8BCD1EDB-B320-594D-86D1-7A73424B2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88">
              <a:extLst>
                <a:ext uri="{FF2B5EF4-FFF2-40B4-BE49-F238E27FC236}">
                  <a16:creationId xmlns:a16="http://schemas.microsoft.com/office/drawing/2014/main" id="{A6B97414-A09F-8647-823F-295A0FEF5D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89">
              <a:extLst>
                <a:ext uri="{FF2B5EF4-FFF2-40B4-BE49-F238E27FC236}">
                  <a16:creationId xmlns:a16="http://schemas.microsoft.com/office/drawing/2014/main" id="{BA92AD33-EF27-124E-AF6E-9BA5401EC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98">
              <a:extLst>
                <a:ext uri="{FF2B5EF4-FFF2-40B4-BE49-F238E27FC236}">
                  <a16:creationId xmlns:a16="http://schemas.microsoft.com/office/drawing/2014/main" id="{24B8C792-BD2C-6D48-93EE-D615EF38F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CD26E5-24AE-0941-B602-9E5380A38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6648" y="768334"/>
            <a:ext cx="4025901" cy="2866405"/>
          </a:xfrm>
        </p:spPr>
        <p:txBody>
          <a:bodyPr>
            <a:normAutofit/>
          </a:bodyPr>
          <a:lstStyle/>
          <a:p>
            <a:r>
              <a:rPr lang="en-US" sz="5400"/>
              <a:t>March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BC14D7-88FE-7241-B6C6-48A56A6385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6650" y="4283239"/>
            <a:ext cx="4025900" cy="1475177"/>
          </a:xfrm>
        </p:spPr>
        <p:txBody>
          <a:bodyPr>
            <a:normAutofit/>
          </a:bodyPr>
          <a:lstStyle/>
          <a:p>
            <a:r>
              <a:rPr lang="en-US"/>
              <a:t>Paper update</a:t>
            </a:r>
          </a:p>
        </p:txBody>
      </p:sp>
      <p:pic>
        <p:nvPicPr>
          <p:cNvPr id="4" name="Picture 3" descr="Pink cherry blossom flowers">
            <a:extLst>
              <a:ext uri="{FF2B5EF4-FFF2-40B4-BE49-F238E27FC236}">
                <a16:creationId xmlns:a16="http://schemas.microsoft.com/office/drawing/2014/main" id="{86FB8ACA-5F06-49F0-AEA6-388DB19F56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703" b="-2"/>
          <a:stretch/>
        </p:blipFill>
        <p:spPr>
          <a:xfrm>
            <a:off x="1" y="1"/>
            <a:ext cx="6914058" cy="6857999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86649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4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BB483D-326D-8644-A042-7FDC10E2981F}"/>
              </a:ext>
            </a:extLst>
          </p:cNvPr>
          <p:cNvSpPr txBox="1"/>
          <p:nvPr/>
        </p:nvSpPr>
        <p:spPr>
          <a:xfrm>
            <a:off x="5381702" y="33960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GLMS + 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E10BA1-37B5-784E-A8AE-65724A86B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862689"/>
            <a:ext cx="5588438" cy="3138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1CB620-5087-C441-8670-E5BC59480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613" y="359312"/>
            <a:ext cx="4394421" cy="85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293788-B96A-2145-A521-4946FB51A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86" y="642937"/>
            <a:ext cx="3985826" cy="5572125"/>
          </a:xfrm>
          <a:prstGeom prst="rect">
            <a:avLst/>
          </a:prstGeom>
        </p:spPr>
      </p:pic>
      <p:pic>
        <p:nvPicPr>
          <p:cNvPr id="9" name="Picture 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B910676-D3ED-1D4A-80B5-A37F6593BA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24" t="3732" r="8232" b="50199"/>
          <a:stretch/>
        </p:blipFill>
        <p:spPr>
          <a:xfrm>
            <a:off x="5381702" y="4000812"/>
            <a:ext cx="5588439" cy="271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37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Chart, bar chart&#10;&#10;Description automatically generated">
            <a:extLst>
              <a:ext uri="{FF2B5EF4-FFF2-40B4-BE49-F238E27FC236}">
                <a16:creationId xmlns:a16="http://schemas.microsoft.com/office/drawing/2014/main" id="{8B70C0F6-D2A6-0B46-91DF-1EA33E70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7" y="228600"/>
            <a:ext cx="6400800" cy="6400800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AC0A92B9-70A4-D641-91ED-745B928C664F}"/>
              </a:ext>
            </a:extLst>
          </p:cNvPr>
          <p:cNvSpPr/>
          <p:nvPr/>
        </p:nvSpPr>
        <p:spPr>
          <a:xfrm>
            <a:off x="861194" y="1146216"/>
            <a:ext cx="3829878" cy="742122"/>
          </a:xfrm>
          <a:prstGeom prst="frame">
            <a:avLst>
              <a:gd name="adj1" fmla="val 0"/>
            </a:avLst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3162A-A72F-0944-9386-B1FB46EB1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89" y="228600"/>
            <a:ext cx="6361651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41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2C75A4-1FF8-B94F-9CF7-D6683775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35495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8982CB-FA57-114E-85FA-71634103B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362" y="0"/>
            <a:ext cx="68336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6DB848-43CD-3A49-B628-04989EFD13C9}"/>
              </a:ext>
            </a:extLst>
          </p:cNvPr>
          <p:cNvSpPr txBox="1"/>
          <p:nvPr/>
        </p:nvSpPr>
        <p:spPr>
          <a:xfrm>
            <a:off x="4373218" y="159027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E60AAC-EB0D-2840-8B5D-6BA60899A273}"/>
              </a:ext>
            </a:extLst>
          </p:cNvPr>
          <p:cNvSpPr txBox="1"/>
          <p:nvPr/>
        </p:nvSpPr>
        <p:spPr>
          <a:xfrm>
            <a:off x="9355735" y="170551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Win10</a:t>
            </a:r>
          </a:p>
        </p:txBody>
      </p:sp>
    </p:spTree>
    <p:extLst>
      <p:ext uri="{BB962C8B-B14F-4D97-AF65-F5344CB8AC3E}">
        <p14:creationId xmlns:p14="http://schemas.microsoft.com/office/powerpoint/2010/main" val="4046188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FC76676-9273-B44B-B78C-448DA1C24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138" y="394438"/>
            <a:ext cx="5739289" cy="5721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B1865E-3592-3942-AAC0-6950C0689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0" y="307232"/>
            <a:ext cx="6243535" cy="6243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20E2E-4EC2-0D47-B4A9-C44569E09D4F}"/>
              </a:ext>
            </a:extLst>
          </p:cNvPr>
          <p:cNvSpPr txBox="1"/>
          <p:nvPr/>
        </p:nvSpPr>
        <p:spPr>
          <a:xfrm>
            <a:off x="4563615" y="374892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91C51E-0062-B14F-BF69-8A0290C8527E}"/>
              </a:ext>
            </a:extLst>
          </p:cNvPr>
          <p:cNvSpPr txBox="1"/>
          <p:nvPr/>
        </p:nvSpPr>
        <p:spPr>
          <a:xfrm>
            <a:off x="10610747" y="394438"/>
            <a:ext cx="9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BD0371-F3E8-EE4F-ADFF-FF74E5F2AE32}"/>
              </a:ext>
            </a:extLst>
          </p:cNvPr>
          <p:cNvSpPr txBox="1"/>
          <p:nvPr/>
        </p:nvSpPr>
        <p:spPr>
          <a:xfrm>
            <a:off x="767114" y="6298439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9BE2A2-7D6D-7B4D-B091-A313E5E72DF5}"/>
              </a:ext>
            </a:extLst>
          </p:cNvPr>
          <p:cNvSpPr txBox="1"/>
          <p:nvPr/>
        </p:nvSpPr>
        <p:spPr>
          <a:xfrm>
            <a:off x="10821326" y="6018332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3</a:t>
            </a:r>
          </a:p>
        </p:txBody>
      </p:sp>
    </p:spTree>
    <p:extLst>
      <p:ext uri="{BB962C8B-B14F-4D97-AF65-F5344CB8AC3E}">
        <p14:creationId xmlns:p14="http://schemas.microsoft.com/office/powerpoint/2010/main" val="1196921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19D589-C45D-044E-9267-8BA2E6A67652}"/>
              </a:ext>
            </a:extLst>
          </p:cNvPr>
          <p:cNvSpPr txBox="1"/>
          <p:nvPr/>
        </p:nvSpPr>
        <p:spPr>
          <a:xfrm>
            <a:off x="7885313" y="93311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FB3BD3-E7B7-E543-803B-87E596F0B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60" y="75648"/>
            <a:ext cx="6899965" cy="678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22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87B7AD3-E549-2741-B393-172BBC3A8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3" r="1"/>
          <a:stretch/>
        </p:blipFill>
        <p:spPr>
          <a:xfrm>
            <a:off x="3461656" y="0"/>
            <a:ext cx="6792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17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EE2AAB-60D0-3742-8F06-8B9C8041E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886"/>
            <a:ext cx="609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C65C5E-7EF8-714C-B55D-A3A3EC4FE85D}"/>
              </a:ext>
            </a:extLst>
          </p:cNvPr>
          <p:cNvSpPr txBox="1"/>
          <p:nvPr/>
        </p:nvSpPr>
        <p:spPr>
          <a:xfrm>
            <a:off x="3416439" y="5464629"/>
            <a:ext cx="99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 only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A66155-6E3B-6F4F-A677-3B0A000C7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18" y="445533"/>
            <a:ext cx="6095919" cy="61504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7AD7D8-EFA2-3945-B8F5-441CB8B85AA7}"/>
              </a:ext>
            </a:extLst>
          </p:cNvPr>
          <p:cNvSpPr txBox="1"/>
          <p:nvPr/>
        </p:nvSpPr>
        <p:spPr>
          <a:xfrm>
            <a:off x="7299434" y="77373"/>
            <a:ext cx="174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Win6 is young!</a:t>
            </a:r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A17206AF-1961-C74C-88F6-37BF1DA7F782}"/>
              </a:ext>
            </a:extLst>
          </p:cNvPr>
          <p:cNvSpPr/>
          <p:nvPr/>
        </p:nvSpPr>
        <p:spPr>
          <a:xfrm>
            <a:off x="8154902" y="1485013"/>
            <a:ext cx="371475" cy="3857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E55AF0-EA26-CD40-BCB0-08605F9032D1}"/>
              </a:ext>
            </a:extLst>
          </p:cNvPr>
          <p:cNvSpPr txBox="1"/>
          <p:nvPr/>
        </p:nvSpPr>
        <p:spPr>
          <a:xfrm>
            <a:off x="9143877" y="558186"/>
            <a:ext cx="1834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Win10 appears </a:t>
            </a:r>
          </a:p>
          <a:p>
            <a:r>
              <a:rPr lang="en-US" dirty="0"/>
              <a:t>older?</a:t>
            </a: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0C157DFE-7469-7C49-8543-50E838A524AB}"/>
              </a:ext>
            </a:extLst>
          </p:cNvPr>
          <p:cNvSpPr/>
          <p:nvPr/>
        </p:nvSpPr>
        <p:spPr>
          <a:xfrm>
            <a:off x="9370981" y="1639164"/>
            <a:ext cx="371475" cy="3857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61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01C125-FC44-D84B-9E70-62611199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0022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C65C5E-7EF8-714C-B55D-A3A3EC4FE85D}"/>
              </a:ext>
            </a:extLst>
          </p:cNvPr>
          <p:cNvSpPr txBox="1"/>
          <p:nvPr/>
        </p:nvSpPr>
        <p:spPr>
          <a:xfrm>
            <a:off x="3416439" y="5464629"/>
            <a:ext cx="99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 only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A66155-6E3B-6F4F-A677-3B0A000C7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18" y="445533"/>
            <a:ext cx="6095919" cy="615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7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87572D6D-4BDD-D14B-843D-A21424994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14" y="1195992"/>
            <a:ext cx="10591571" cy="498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37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C4BFB11-CD9E-0847-95E7-E274993DC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60" y="141632"/>
            <a:ext cx="10255250" cy="657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00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6131C11-0A02-6B48-882C-EE9746330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9029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18C8C-10A3-F049-A258-A09F1DFC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330" y="0"/>
            <a:ext cx="6790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30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005F164-BA22-3449-9322-C6E19880C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6" y="0"/>
            <a:ext cx="6800289" cy="6858000"/>
          </a:xfrm>
          <a:prstGeom prst="rect">
            <a:avLst/>
          </a:prstGeom>
        </p:spPr>
      </p:pic>
      <p:pic>
        <p:nvPicPr>
          <p:cNvPr id="16" name="Picture 15" descr="Calendar&#10;&#10;Description automatically generated">
            <a:extLst>
              <a:ext uri="{FF2B5EF4-FFF2-40B4-BE49-F238E27FC236}">
                <a16:creationId xmlns:a16="http://schemas.microsoft.com/office/drawing/2014/main" id="{24D2BE2B-9CFB-534F-A974-4BF75E57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764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43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F67D80E-63EA-F741-847B-1A8D756A8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78441" cy="6858000"/>
          </a:xfrm>
          <a:prstGeom prst="rect">
            <a:avLst/>
          </a:prstGeom>
        </p:spPr>
      </p:pic>
      <p:pic>
        <p:nvPicPr>
          <p:cNvPr id="24" name="Picture 23" descr="Chart, bar chart&#10;&#10;Description automatically generated">
            <a:extLst>
              <a:ext uri="{FF2B5EF4-FFF2-40B4-BE49-F238E27FC236}">
                <a16:creationId xmlns:a16="http://schemas.microsoft.com/office/drawing/2014/main" id="{8B70C0F6-D2A6-0B46-91DF-1EA33E70A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52" y="128587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02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340DD3-EB93-FE4F-9197-7C44ED3C3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71190" cy="6858000"/>
          </a:xfrm>
          <a:prstGeom prst="rect">
            <a:avLst/>
          </a:prstGeom>
        </p:spPr>
      </p:pic>
      <p:pic>
        <p:nvPicPr>
          <p:cNvPr id="10" name="Picture 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2DEBFC36-8027-A446-BD1F-FADFA4638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087" y="128587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9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BB483D-326D-8644-A042-7FDC10E2981F}"/>
              </a:ext>
            </a:extLst>
          </p:cNvPr>
          <p:cNvSpPr txBox="1"/>
          <p:nvPr/>
        </p:nvSpPr>
        <p:spPr>
          <a:xfrm>
            <a:off x="2580229" y="25005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GLMS + 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1936B-DC48-514D-8A4F-778C27E67C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7"/>
          <a:stretch/>
        </p:blipFill>
        <p:spPr>
          <a:xfrm>
            <a:off x="1169879" y="659993"/>
            <a:ext cx="4775200" cy="5763290"/>
          </a:xfrm>
          <a:prstGeom prst="rect">
            <a:avLst/>
          </a:prstGeom>
        </p:spPr>
      </p:pic>
      <p:pic>
        <p:nvPicPr>
          <p:cNvPr id="6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43E1AD1-FB5E-134D-8796-AB7411E66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722"/>
          <a:stretch/>
        </p:blipFill>
        <p:spPr>
          <a:xfrm>
            <a:off x="7136535" y="141632"/>
            <a:ext cx="3207615" cy="657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19554A-E63B-FD43-A9A9-ECCB9607E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00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59144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3682</TotalTime>
  <Words>31</Words>
  <Application>Microsoft Macintosh PowerPoint</Application>
  <PresentationFormat>Widescreen</PresentationFormat>
  <Paragraphs>16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Neue Haas Grotesk Text Pro</vt:lpstr>
      <vt:lpstr>PunchcardVTI</vt:lpstr>
      <vt:lpstr>March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March 1</dc:title>
  <dc:creator>Joaquin Nunez</dc:creator>
  <cp:lastModifiedBy>Joaquin Nunez</cp:lastModifiedBy>
  <cp:revision>11</cp:revision>
  <dcterms:created xsi:type="dcterms:W3CDTF">2022-03-02T01:21:49Z</dcterms:created>
  <dcterms:modified xsi:type="dcterms:W3CDTF">2022-03-04T15:00:21Z</dcterms:modified>
</cp:coreProperties>
</file>